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9" r:id="rId4"/>
    <p:sldId id="258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729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2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25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3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05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0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78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3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99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68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37E72-1F74-4A9A-8176-0DC70CFC08B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05926-FB2F-4ACD-B636-4C69A49F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99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363" y="4658106"/>
            <a:ext cx="9144000" cy="1137387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Дистанционное обучение с использованием </a:t>
            </a:r>
            <a:b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облачных сервисов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Google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651" y="476951"/>
            <a:ext cx="7600275" cy="401777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</p:pic>
      <p:sp>
        <p:nvSpPr>
          <p:cNvPr id="5" name="TextBox 4"/>
          <p:cNvSpPr txBox="1"/>
          <p:nvPr/>
        </p:nvSpPr>
        <p:spPr>
          <a:xfrm>
            <a:off x="8139448" y="5847008"/>
            <a:ext cx="37091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/>
              <a:t>Учитель информатики </a:t>
            </a:r>
            <a:br>
              <a:rPr lang="ru-RU" sz="2000" b="1" dirty="0" smtClean="0"/>
            </a:br>
            <a:r>
              <a:rPr lang="ru-RU" sz="2000" b="1" dirty="0" smtClean="0"/>
              <a:t>МБОУ «Гимназия №3 ЗМР РТ» Маликов В.Е.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35632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557339"/>
            <a:ext cx="4176713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3" y="1557338"/>
            <a:ext cx="4400550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2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текстового документа</a:t>
            </a:r>
          </a:p>
        </p:txBody>
      </p:sp>
    </p:spTree>
    <p:extLst>
      <p:ext uri="{BB962C8B-B14F-4D97-AF65-F5344CB8AC3E}">
        <p14:creationId xmlns:p14="http://schemas.microsoft.com/office/powerpoint/2010/main" val="146733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57" y="1325563"/>
            <a:ext cx="7487925" cy="24355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957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Настройки доступа к документу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719" y="2951866"/>
            <a:ext cx="5946899" cy="3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22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655" y="1544460"/>
            <a:ext cx="9638227" cy="486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19" name="TextBox 5"/>
          <p:cNvSpPr txBox="1">
            <a:spLocks noChangeArrowheads="1"/>
          </p:cNvSpPr>
          <p:nvPr/>
        </p:nvSpPr>
        <p:spPr bwMode="auto">
          <a:xfrm>
            <a:off x="2135188" y="476250"/>
            <a:ext cx="77771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 dirty="0"/>
              <a:t>Каждый ученик, участвующий в проекте, свой текст создает цветом, отличным от других участников.  </a:t>
            </a:r>
          </a:p>
        </p:txBody>
      </p:sp>
    </p:spTree>
    <p:extLst>
      <p:ext uri="{BB962C8B-B14F-4D97-AF65-F5344CB8AC3E}">
        <p14:creationId xmlns:p14="http://schemas.microsoft.com/office/powerpoint/2010/main" val="3894650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880" y="1312819"/>
            <a:ext cx="8108726" cy="529404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2443" y="-127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  <a:ea typeface="+mn-ea"/>
                <a:cs typeface="+mn-cs"/>
              </a:rPr>
              <a:t>Для младших школьников можно создать заготовку, </a:t>
            </a:r>
            <a:r>
              <a:rPr lang="ru-RU" sz="2800" b="1" dirty="0" smtClean="0"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ru-RU" sz="2800" b="1" dirty="0" smtClean="0"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2800" b="1" dirty="0" smtClean="0">
                <a:latin typeface="Calibri" panose="020F0502020204030204" pitchFamily="34" charset="0"/>
                <a:ea typeface="+mn-ea"/>
                <a:cs typeface="+mn-cs"/>
              </a:rPr>
              <a:t>которую </a:t>
            </a:r>
            <a:r>
              <a:rPr lang="ru-RU" sz="2800" b="1" dirty="0">
                <a:latin typeface="Calibri" panose="020F0502020204030204" pitchFamily="34" charset="0"/>
                <a:ea typeface="+mn-ea"/>
                <a:cs typeface="+mn-cs"/>
              </a:rPr>
              <a:t>они могут заполнять</a:t>
            </a:r>
          </a:p>
        </p:txBody>
      </p:sp>
    </p:spTree>
    <p:extLst>
      <p:ext uri="{BB962C8B-B14F-4D97-AF65-F5344CB8AC3E}">
        <p14:creationId xmlns:p14="http://schemas.microsoft.com/office/powerpoint/2010/main" val="1368884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21" y="0"/>
            <a:ext cx="10515600" cy="10901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на база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Google-site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82" y="2056104"/>
            <a:ext cx="10921677" cy="45415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3421" y="965916"/>
            <a:ext cx="111975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latin typeface="Calibri" panose="020F0502020204030204" pitchFamily="34" charset="0"/>
              </a:rPr>
              <a:t>Более высокий уровень организации дистанционного обучения – создание сайта учителя и виртуальных тетрадей учащихся.</a:t>
            </a:r>
            <a:endParaRPr lang="ru-RU" sz="2800" b="1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2924" y="2071642"/>
            <a:ext cx="4527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Пример сайта: </a:t>
            </a:r>
            <a:r>
              <a:rPr lang="en-US" b="1" dirty="0" smtClean="0"/>
              <a:t>https</a:t>
            </a:r>
            <a:r>
              <a:rPr lang="en-US" b="1" dirty="0"/>
              <a:t>://sites.google.com/site/virtkab9/home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43073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современного ученика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Память. </a:t>
            </a:r>
            <a:r>
              <a:rPr lang="ru-RU" dirty="0"/>
              <a:t>У детей, активно пользующихся поисковыми системами </a:t>
            </a:r>
            <a:r>
              <a:rPr lang="ru-RU" dirty="0" smtClean="0"/>
              <a:t>Интернета </a:t>
            </a:r>
            <a:r>
              <a:rPr lang="ru-RU" dirty="0"/>
              <a:t>становится не только «неглубокой», но и «короткой» («клиповое мышление»). </a:t>
            </a:r>
            <a:endParaRPr lang="ru-RU" dirty="0" smtClean="0"/>
          </a:p>
          <a:p>
            <a:r>
              <a:rPr lang="ru-RU" b="1" i="1" dirty="0"/>
              <a:t>Внимание</a:t>
            </a:r>
            <a:r>
              <a:rPr lang="ru-RU" dirty="0"/>
              <a:t>. Средняя продолжительность концентрации внимания по сравнению с той, что была 10–15 лет назад, уменьшилась в десятки раз. </a:t>
            </a:r>
            <a:endParaRPr lang="ru-RU" dirty="0" smtClean="0"/>
          </a:p>
          <a:p>
            <a:r>
              <a:rPr lang="ru-RU" b="1" i="1" dirty="0"/>
              <a:t>Мышление</a:t>
            </a:r>
            <a:r>
              <a:rPr lang="ru-RU" dirty="0"/>
              <a:t>. </a:t>
            </a:r>
            <a:r>
              <a:rPr lang="ru-RU" dirty="0" smtClean="0"/>
              <a:t>«Клиповое мышление» и многозадачность (</a:t>
            </a:r>
            <a:r>
              <a:rPr lang="ru-RU" dirty="0"/>
              <a:t>занимается поиском в Сети, скачивает музыку, периодически разговаривает по скайпу, слушают музыку из </a:t>
            </a:r>
            <a:r>
              <a:rPr lang="ru-RU" dirty="0" smtClean="0"/>
              <a:t>плейера).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20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 ученика в дистанционном обучении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Важнейший фактор успешного дистанционного обучения -  правильная мотивация ученика.</a:t>
            </a:r>
          </a:p>
          <a:p>
            <a:r>
              <a:rPr lang="ru-RU" dirty="0" smtClean="0"/>
              <a:t>Большую часть времени онлайн-ученик проводит в самостоятельном освоении материала. </a:t>
            </a:r>
          </a:p>
          <a:p>
            <a:r>
              <a:rPr lang="ru-RU" dirty="0" smtClean="0"/>
              <a:t>Для этого необходимы концентрация внимания, настойчивость, желание учиться.</a:t>
            </a:r>
          </a:p>
          <a:p>
            <a:r>
              <a:rPr lang="ru-RU" dirty="0" smtClean="0"/>
              <a:t>В дистанционном обучении многие виды традиционной мотивации работают не так эффективно, как в традиционной школе.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17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 ученика в дистанционном обучении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805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Страх, материальные стимулы, оценки - это факторы внешней мотивации ориентированы на негативные стороны личности (зависть, тщеславие, жадность). </a:t>
            </a:r>
          </a:p>
          <a:p>
            <a:r>
              <a:rPr lang="ru-RU" dirty="0" smtClean="0"/>
              <a:t>Ребенок не может сравнить свои достижения с успехами других детей. Единственный критерий успешности - результат оценивания учителем. Но ребенку важна и развернутая характеристика его ответа. Диалог между учителем и учеником  - письменное и устное онлайн-общение -</a:t>
            </a:r>
            <a:r>
              <a:rPr lang="ru-RU" dirty="0"/>
              <a:t> </a:t>
            </a:r>
            <a:r>
              <a:rPr lang="ru-RU" dirty="0" smtClean="0"/>
              <a:t>это дополнительный  стимул.</a:t>
            </a:r>
          </a:p>
          <a:p>
            <a:r>
              <a:rPr lang="en-US" dirty="0" smtClean="0"/>
              <a:t>On-line</a:t>
            </a:r>
            <a:r>
              <a:rPr lang="ru-RU" dirty="0" smtClean="0"/>
              <a:t> работа в группах создает для ребенка ситуацию успеха рядом со сверстниками. Ученик может показать себя одноклассникам, поспорить с ними, увидеть и услышать их мнение в живом общении. Это еще одна из форм мотивации. </a:t>
            </a:r>
          </a:p>
        </p:txBody>
      </p:sp>
    </p:spTree>
    <p:extLst>
      <p:ext uri="{BB962C8B-B14F-4D97-AF65-F5344CB8AC3E}">
        <p14:creationId xmlns:p14="http://schemas.microsoft.com/office/powerpoint/2010/main" val="214683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Осознанная (когнитивная) мотивация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8054"/>
          </a:xfrm>
        </p:spPr>
        <p:txBody>
          <a:bodyPr>
            <a:normAutofit/>
          </a:bodyPr>
          <a:lstStyle/>
          <a:p>
            <a:r>
              <a:rPr lang="ru-RU" dirty="0" smtClean="0"/>
              <a:t>Платформы, которые предлагает Министерство просвещения (РЭШ, </a:t>
            </a:r>
            <a:r>
              <a:rPr lang="ru-RU" dirty="0" err="1" smtClean="0"/>
              <a:t>УчиРу</a:t>
            </a:r>
            <a:r>
              <a:rPr lang="ru-RU" dirty="0" smtClean="0"/>
              <a:t>, </a:t>
            </a:r>
            <a:r>
              <a:rPr lang="ru-RU" dirty="0" err="1" smtClean="0"/>
              <a:t>ЯКласс</a:t>
            </a:r>
            <a:r>
              <a:rPr lang="ru-RU" dirty="0" smtClean="0"/>
              <a:t>) не мотивируют учеников. Материал там представлен стандартно, сухо и скучно. </a:t>
            </a:r>
          </a:p>
          <a:p>
            <a:r>
              <a:rPr lang="ru-RU" dirty="0" smtClean="0"/>
              <a:t>В дистанционном обучении главную роль играет когнитивная мотивация. То есть мотивация осознанного действия.</a:t>
            </a:r>
          </a:p>
          <a:p>
            <a:r>
              <a:rPr lang="ru-RU" dirty="0" smtClean="0"/>
              <a:t>Как это сделать? Это вопрос педагогического мастерства. Задача учителя-сделать материал максимально доступным и в то же время интересным, наглядным и стимулирующим к расширению знаний. Востребованы уроки, которые иллюстрированы и побуждают ребенка к сотворчеству, к поиску. </a:t>
            </a:r>
          </a:p>
        </p:txBody>
      </p:sp>
    </p:spTree>
    <p:extLst>
      <p:ext uri="{BB962C8B-B14F-4D97-AF65-F5344CB8AC3E}">
        <p14:creationId xmlns:p14="http://schemas.microsoft.com/office/powerpoint/2010/main" val="336220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Grp="1" noChangeArrowheads="1"/>
          </p:cNvSpPr>
          <p:nvPr>
            <p:ph type="title"/>
          </p:nvPr>
        </p:nvSpPr>
        <p:spPr>
          <a:xfrm>
            <a:off x="503350" y="500062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Социальные сервисы </a:t>
            </a:r>
            <a:r>
              <a:rPr lang="ru-RU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>
              <a:buNone/>
              <a:defRPr/>
            </a:pPr>
            <a:endParaRPr lang="ru-RU" sz="2400" dirty="0"/>
          </a:p>
          <a:p>
            <a:pPr marL="0" indent="0" algn="just">
              <a:buNone/>
              <a:defRPr/>
            </a:pPr>
            <a:r>
              <a:rPr lang="ru-RU" dirty="0"/>
              <a:t>Среда </a:t>
            </a:r>
            <a:r>
              <a:rPr lang="ru-RU" dirty="0" err="1"/>
              <a:t>Google</a:t>
            </a:r>
            <a:r>
              <a:rPr lang="ru-RU" dirty="0"/>
              <a:t> предлагает возможности для совместной работы учителя и обучаемых над документами, электронными таблицами и презентациями.</a:t>
            </a:r>
          </a:p>
          <a:p>
            <a:pPr marL="0" indent="0" algn="just">
              <a:buNone/>
              <a:defRPr/>
            </a:pPr>
            <a:endParaRPr lang="ru-RU" sz="1050" dirty="0"/>
          </a:p>
          <a:p>
            <a:pPr marL="0" indent="0" algn="just">
              <a:buNone/>
              <a:defRPr/>
            </a:pPr>
            <a:r>
              <a:rPr lang="ru-RU" dirty="0"/>
              <a:t>Интерфейсы основных «офисных» приложений </a:t>
            </a:r>
            <a:r>
              <a:rPr lang="ru-RU" dirty="0" err="1"/>
              <a:t>Google</a:t>
            </a:r>
            <a:r>
              <a:rPr lang="ru-RU" dirty="0"/>
              <a:t> (</a:t>
            </a:r>
            <a:r>
              <a:rPr lang="ru-RU" u="sng" dirty="0"/>
              <a:t>http://docs.google.com</a:t>
            </a:r>
            <a:r>
              <a:rPr lang="ru-RU" dirty="0"/>
              <a:t>) объединены и позволяют педагогу и школьникам редактировать, комментировать документы и таблицы, публиковать их в сети. </a:t>
            </a:r>
          </a:p>
        </p:txBody>
      </p:sp>
    </p:spTree>
    <p:extLst>
      <p:ext uri="{BB962C8B-B14F-4D97-AF65-F5344CB8AC3E}">
        <p14:creationId xmlns:p14="http://schemas.microsoft.com/office/powerpoint/2010/main" val="46171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243" y="388742"/>
            <a:ext cx="9431433" cy="603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91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чего начать?</a:t>
            </a:r>
          </a:p>
        </p:txBody>
      </p:sp>
      <p:sp>
        <p:nvSpPr>
          <p:cNvPr id="56324" name="TextBox 4"/>
          <p:cNvSpPr txBox="1">
            <a:spLocks noChangeArrowheads="1"/>
          </p:cNvSpPr>
          <p:nvPr/>
        </p:nvSpPr>
        <p:spPr bwMode="auto">
          <a:xfrm>
            <a:off x="746975" y="5083095"/>
            <a:ext cx="106068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dirty="0"/>
              <a:t>После регистрации у Вас будет почтовый ящик на </a:t>
            </a:r>
            <a:r>
              <a:rPr lang="en-US" sz="2800" dirty="0"/>
              <a:t>Google </a:t>
            </a:r>
            <a:r>
              <a:rPr lang="ru-RU" sz="2800" dirty="0"/>
              <a:t>и Вам будут доступны различные сервисы </a:t>
            </a:r>
            <a:r>
              <a:rPr lang="ru-RU" sz="2800" dirty="0" err="1"/>
              <a:t>Google</a:t>
            </a:r>
            <a:r>
              <a:rPr lang="ru-RU" sz="2800" dirty="0"/>
              <a:t> (почта, диск для хранения </a:t>
            </a:r>
            <a:r>
              <a:rPr lang="ru-RU" sz="2800" dirty="0" smtClean="0"/>
              <a:t>файлов, виртуальные </a:t>
            </a:r>
            <a:r>
              <a:rPr lang="ru-RU" sz="2800" dirty="0"/>
              <a:t>офисные приложения и т.д..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344" y="978795"/>
            <a:ext cx="5868743" cy="41043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4659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700213"/>
            <a:ext cx="858361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7" name="TextBox 3"/>
          <p:cNvSpPr txBox="1">
            <a:spLocks noChangeArrowheads="1"/>
          </p:cNvSpPr>
          <p:nvPr/>
        </p:nvSpPr>
        <p:spPr bwMode="auto">
          <a:xfrm>
            <a:off x="1774826" y="476250"/>
            <a:ext cx="82089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800" b="1" dirty="0"/>
              <a:t>Один из способов обращения к сервисам – вызов их из Почтового ящика или Диска.</a:t>
            </a:r>
          </a:p>
        </p:txBody>
      </p:sp>
    </p:spTree>
    <p:extLst>
      <p:ext uri="{BB962C8B-B14F-4D97-AF65-F5344CB8AC3E}">
        <p14:creationId xmlns:p14="http://schemas.microsoft.com/office/powerpoint/2010/main" val="30861042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490</Words>
  <Application>Microsoft Office PowerPoint</Application>
  <PresentationFormat>Широкоэкранный</PresentationFormat>
  <Paragraphs>34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Характеристика современного ученика</vt:lpstr>
      <vt:lpstr>Мотивация ученика в дистанционном обучении </vt:lpstr>
      <vt:lpstr>Мотивация ученика в дистанционном обучении </vt:lpstr>
      <vt:lpstr>Осознанная (когнитивная) мотивация</vt:lpstr>
      <vt:lpstr>Социальные сервисы Google </vt:lpstr>
      <vt:lpstr>Презентация PowerPoint</vt:lpstr>
      <vt:lpstr>С чего начать?</vt:lpstr>
      <vt:lpstr>Презентация PowerPoint</vt:lpstr>
      <vt:lpstr>Создание текстового документа</vt:lpstr>
      <vt:lpstr>Настройки доступа к документу</vt:lpstr>
      <vt:lpstr>Презентация PowerPoint</vt:lpstr>
      <vt:lpstr>Для младших школьников можно создать заготовку,  которую они могут заполнять</vt:lpstr>
      <vt:lpstr>Управление на база Google-site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 Malikov</dc:creator>
  <cp:lastModifiedBy>Vladimir Malikov</cp:lastModifiedBy>
  <cp:revision>18</cp:revision>
  <dcterms:created xsi:type="dcterms:W3CDTF">2020-05-14T13:48:51Z</dcterms:created>
  <dcterms:modified xsi:type="dcterms:W3CDTF">2020-05-15T07:40:56Z</dcterms:modified>
</cp:coreProperties>
</file>